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D5CE7-3481-43C8-A0D6-84E6C7B381BA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A278-F91F-4669-A8EB-BBF4E413A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3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D5CE7-3481-43C8-A0D6-84E6C7B381BA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A278-F91F-4669-A8EB-BBF4E413A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1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D5CE7-3481-43C8-A0D6-84E6C7B381BA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A278-F91F-4669-A8EB-BBF4E413A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65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D5CE7-3481-43C8-A0D6-84E6C7B381BA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A278-F91F-4669-A8EB-BBF4E413A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519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D5CE7-3481-43C8-A0D6-84E6C7B381BA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A278-F91F-4669-A8EB-BBF4E413A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67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D5CE7-3481-43C8-A0D6-84E6C7B381BA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A278-F91F-4669-A8EB-BBF4E413A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785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D5CE7-3481-43C8-A0D6-84E6C7B381BA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A278-F91F-4669-A8EB-BBF4E413A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90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D5CE7-3481-43C8-A0D6-84E6C7B381BA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A278-F91F-4669-A8EB-BBF4E413A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479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D5CE7-3481-43C8-A0D6-84E6C7B381BA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A278-F91F-4669-A8EB-BBF4E413A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1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D5CE7-3481-43C8-A0D6-84E6C7B381BA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A278-F91F-4669-A8EB-BBF4E413A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940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D5CE7-3481-43C8-A0D6-84E6C7B381BA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A278-F91F-4669-A8EB-BBF4E413A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60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D5CE7-3481-43C8-A0D6-84E6C7B381BA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EA278-F91F-4669-A8EB-BBF4E413A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82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213110" y="2658178"/>
            <a:ext cx="952833" cy="816447"/>
            <a:chOff x="3427716" y="2828721"/>
            <a:chExt cx="952833" cy="816447"/>
          </a:xfrm>
        </p:grpSpPr>
        <p:pic>
          <p:nvPicPr>
            <p:cNvPr id="18" name="Picture 16" descr="http://t2.gstatic.com/images?q=tbn:ANd9GcThWKtWTE27sp9k3INo5_fP9V2OIl3fZix-klxoHAPKJjnc6QR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7716" y="2828721"/>
              <a:ext cx="816447" cy="816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 rot="20195592">
              <a:off x="3466149" y="286709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spc="50" dirty="0" smtClean="0">
                  <a:ln w="11430">
                    <a:solidFill>
                      <a:schemeClr val="tx1">
                        <a:alpha val="25000"/>
                      </a:schemeClr>
                    </a:solidFill>
                  </a:ln>
                  <a:solidFill>
                    <a:srgbClr val="8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Perpetua" pitchFamily="18" charset="0"/>
                </a:rPr>
                <a:t>Fun!</a:t>
              </a:r>
              <a:endParaRPr lang="en-US" sz="20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386002" y="2998179"/>
            <a:ext cx="1410803" cy="1226505"/>
            <a:chOff x="5447197" y="3184427"/>
            <a:chExt cx="1410803" cy="1226505"/>
          </a:xfrm>
        </p:grpSpPr>
        <p:pic>
          <p:nvPicPr>
            <p:cNvPr id="19" name="Picture 16" descr="http://t2.gstatic.com/images?q=tbn:ANd9GcThWKtWTE27sp9k3INo5_fP9V2OIl3fZix-klxoHAPKJjnc6QR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7197" y="3184427"/>
              <a:ext cx="1226505" cy="1226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5500360" y="3366344"/>
              <a:ext cx="13576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spc="50" dirty="0" smtClean="0">
                  <a:ln w="11430">
                    <a:solidFill>
                      <a:schemeClr val="tx1">
                        <a:alpha val="25000"/>
                      </a:schemeClr>
                    </a:solidFill>
                  </a:ln>
                  <a:solidFill>
                    <a:srgbClr val="8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Perpetua" pitchFamily="18" charset="0"/>
                </a:rPr>
                <a:t>Prizes!</a:t>
              </a:r>
              <a:endParaRPr lang="en-US" sz="24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98556" y="1855594"/>
            <a:ext cx="1637633" cy="1559820"/>
            <a:chOff x="5648197" y="4455168"/>
            <a:chExt cx="1637633" cy="1559820"/>
          </a:xfrm>
        </p:grpSpPr>
        <p:pic>
          <p:nvPicPr>
            <p:cNvPr id="23" name="Picture 16" descr="http://t2.gstatic.com/images?q=tbn:ANd9GcThWKtWTE27sp9k3INo5_fP9V2OIl3fZix-klxoHAPKJjnc6QR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807242">
              <a:off x="5726010" y="4455168"/>
              <a:ext cx="1559820" cy="15598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 rot="2555124">
              <a:off x="5648197" y="5261532"/>
              <a:ext cx="14542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spc="50" dirty="0" smtClean="0">
                  <a:ln w="11430">
                    <a:solidFill>
                      <a:schemeClr val="tx1">
                        <a:alpha val="25000"/>
                      </a:schemeClr>
                    </a:solidFill>
                  </a:ln>
                  <a:solidFill>
                    <a:srgbClr val="8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Perpetua" pitchFamily="18" charset="0"/>
                </a:rPr>
                <a:t>Fellowship</a:t>
              </a:r>
              <a:r>
                <a:rPr lang="en-US" b="1" spc="50" dirty="0" smtClean="0">
                  <a:ln w="11430">
                    <a:solidFill>
                      <a:schemeClr val="tx1">
                        <a:alpha val="25000"/>
                      </a:schemeClr>
                    </a:solidFill>
                  </a:ln>
                  <a:solidFill>
                    <a:srgbClr val="8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Perpetua" pitchFamily="18" charset="0"/>
                </a:rPr>
                <a:t>!</a:t>
              </a:r>
              <a:endParaRPr lang="en-US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352800" y="2673109"/>
            <a:ext cx="1454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50" dirty="0" smtClean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All For</a:t>
            </a:r>
            <a:endParaRPr lang="en-US" sz="3200" b="1" spc="50" dirty="0">
              <a:ln w="11430">
                <a:solidFill>
                  <a:schemeClr val="tx1">
                    <a:alpha val="25000"/>
                  </a:schemeClr>
                </a:solidFill>
              </a:ln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erpetua" pitchFamily="18" charset="0"/>
            </a:endParaRPr>
          </a:p>
        </p:txBody>
      </p:sp>
      <p:grpSp>
        <p:nvGrpSpPr>
          <p:cNvPr id="2050" name="Group 2049"/>
          <p:cNvGrpSpPr/>
          <p:nvPr/>
        </p:nvGrpSpPr>
        <p:grpSpPr>
          <a:xfrm>
            <a:off x="5755886" y="2100882"/>
            <a:ext cx="965519" cy="965519"/>
            <a:chOff x="4913358" y="4672993"/>
            <a:chExt cx="965519" cy="965519"/>
          </a:xfrm>
        </p:grpSpPr>
        <p:pic>
          <p:nvPicPr>
            <p:cNvPr id="22" name="Picture 16" descr="http://t2.gstatic.com/images?q=tbn:ANd9GcThWKtWTE27sp9k3INo5_fP9V2OIl3fZix-klxoHAPKJjnc6QR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3358" y="4672993"/>
              <a:ext cx="965519" cy="9655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Box 40"/>
            <p:cNvSpPr txBox="1"/>
            <p:nvPr/>
          </p:nvSpPr>
          <p:spPr>
            <a:xfrm>
              <a:off x="4989021" y="4816583"/>
              <a:ext cx="8634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spc="50" dirty="0" smtClean="0">
                  <a:ln w="11430">
                    <a:solidFill>
                      <a:schemeClr val="tx1">
                        <a:alpha val="25000"/>
                      </a:schemeClr>
                    </a:solidFill>
                  </a:ln>
                  <a:solidFill>
                    <a:srgbClr val="8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Perpetua" pitchFamily="18" charset="0"/>
                </a:rPr>
                <a:t>Hope</a:t>
              </a:r>
              <a:endParaRPr lang="en-US" sz="20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endParaRPr>
            </a:p>
          </p:txBody>
        </p:sp>
      </p:grpSp>
      <p:pic>
        <p:nvPicPr>
          <p:cNvPr id="2056" name="Picture 8" descr="http://www.mhc-oxford.org/images/MHCO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733" y="0"/>
            <a:ext cx="3730194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4245" y="6927"/>
            <a:ext cx="53097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50" dirty="0" smtClean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Walnut Cove Masonic Lodge #629 12th Annual J. Arthur Johnson Charity Golf Tournament </a:t>
            </a:r>
            <a:endParaRPr lang="en-US" sz="2800" b="1" spc="50" dirty="0">
              <a:ln w="11430">
                <a:solidFill>
                  <a:schemeClr val="tx1">
                    <a:alpha val="25000"/>
                  </a:schemeClr>
                </a:solidFill>
              </a:ln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erpetua" pitchFamily="18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09693" y="4764527"/>
            <a:ext cx="1646586" cy="1829913"/>
            <a:chOff x="1185531" y="2898037"/>
            <a:chExt cx="1108383" cy="1237791"/>
          </a:xfrm>
        </p:grpSpPr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5531" y="2898037"/>
              <a:ext cx="1108383" cy="11174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Rectangle 26"/>
            <p:cNvSpPr/>
            <p:nvPr/>
          </p:nvSpPr>
          <p:spPr>
            <a:xfrm>
              <a:off x="1270928" y="3952761"/>
              <a:ext cx="932770" cy="18306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en-US" sz="5400" cap="none" spc="0" dirty="0" smtClean="0">
                  <a:ln w="10541" cmpd="sng">
                    <a:solidFill>
                      <a:schemeClr val="tx1"/>
                    </a:solidFill>
                    <a:prstDash val="solid"/>
                  </a:ln>
                  <a:effectLst/>
                </a:rPr>
                <a:t>2 BE 1 ASK 1</a:t>
              </a:r>
              <a:endParaRPr lang="en-US" sz="5400" cap="none" spc="0" dirty="0">
                <a:ln w="10541" cmpd="sng">
                  <a:solidFill>
                    <a:schemeClr val="tx1"/>
                  </a:solidFill>
                  <a:prstDash val="solid"/>
                </a:ln>
                <a:effectLst/>
              </a:endParaRPr>
            </a:p>
          </p:txBody>
        </p:sp>
      </p:grpSp>
      <p:grpSp>
        <p:nvGrpSpPr>
          <p:cNvPr id="2049" name="Group 2048"/>
          <p:cNvGrpSpPr/>
          <p:nvPr/>
        </p:nvGrpSpPr>
        <p:grpSpPr>
          <a:xfrm>
            <a:off x="4947029" y="2522116"/>
            <a:ext cx="878955" cy="808857"/>
            <a:chOff x="3817475" y="4672994"/>
            <a:chExt cx="878955" cy="808857"/>
          </a:xfrm>
        </p:grpSpPr>
        <p:pic>
          <p:nvPicPr>
            <p:cNvPr id="20" name="Picture 16" descr="http://t2.gstatic.com/images?q=tbn:ANd9GcThWKtWTE27sp9k3INo5_fP9V2OIl3fZix-klxoHAPKJjnc6QR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7475" y="4672994"/>
              <a:ext cx="808857" cy="808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3833007" y="4773184"/>
              <a:ext cx="8634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spc="50" dirty="0" smtClean="0">
                  <a:ln w="11430">
                    <a:solidFill>
                      <a:schemeClr val="tx1">
                        <a:alpha val="25000"/>
                      </a:schemeClr>
                    </a:solidFill>
                  </a:ln>
                  <a:solidFill>
                    <a:srgbClr val="8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Perpetua" pitchFamily="18" charset="0"/>
                </a:rPr>
                <a:t>Faith</a:t>
              </a:r>
              <a:endParaRPr lang="en-US" sz="20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endParaRPr>
            </a:p>
          </p:txBody>
        </p:sp>
      </p:grpSp>
      <p:grpSp>
        <p:nvGrpSpPr>
          <p:cNvPr id="2051" name="Group 2050"/>
          <p:cNvGrpSpPr/>
          <p:nvPr/>
        </p:nvGrpSpPr>
        <p:grpSpPr>
          <a:xfrm>
            <a:off x="6785475" y="2444527"/>
            <a:ext cx="1228726" cy="1228726"/>
            <a:chOff x="5971628" y="5486400"/>
            <a:chExt cx="1228726" cy="1228726"/>
          </a:xfrm>
        </p:grpSpPr>
        <p:pic>
          <p:nvPicPr>
            <p:cNvPr id="21" name="Picture 16" descr="http://t2.gstatic.com/images?q=tbn:ANd9GcThWKtWTE27sp9k3INo5_fP9V2OIl3fZix-klxoHAPKJjnc6QR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1628" y="5486400"/>
              <a:ext cx="1228726" cy="1228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41"/>
            <p:cNvSpPr txBox="1"/>
            <p:nvPr/>
          </p:nvSpPr>
          <p:spPr>
            <a:xfrm>
              <a:off x="6062131" y="5747931"/>
              <a:ext cx="10477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spc="50" dirty="0" smtClean="0">
                  <a:ln w="11430">
                    <a:solidFill>
                      <a:schemeClr val="tx1">
                        <a:alpha val="25000"/>
                      </a:schemeClr>
                    </a:solidFill>
                  </a:ln>
                  <a:solidFill>
                    <a:srgbClr val="8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Perpetua" pitchFamily="18" charset="0"/>
                </a:rPr>
                <a:t>Charity</a:t>
              </a:r>
              <a:endParaRPr lang="en-US" sz="20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endParaRPr>
            </a:p>
          </p:txBody>
        </p:sp>
      </p:grpSp>
      <p:pic>
        <p:nvPicPr>
          <p:cNvPr id="34" name="Picture 16" descr="http://t2.gstatic.com/images?q=tbn:ANd9GcThWKtWTE27sp9k3INo5_fP9V2OIl3fZix-klxoHAPKJjnc6Q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609" y="2341523"/>
            <a:ext cx="816447" cy="81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314" y="2434163"/>
            <a:ext cx="365035" cy="376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89882" y="3673253"/>
            <a:ext cx="6465716" cy="3046988"/>
          </a:xfrm>
          <a:custGeom>
            <a:avLst/>
            <a:gdLst>
              <a:gd name="connsiteX0" fmla="*/ 0 w 6464877"/>
              <a:gd name="connsiteY0" fmla="*/ 0 h 4401205"/>
              <a:gd name="connsiteX1" fmla="*/ 6464877 w 6464877"/>
              <a:gd name="connsiteY1" fmla="*/ 0 h 4401205"/>
              <a:gd name="connsiteX2" fmla="*/ 6464877 w 6464877"/>
              <a:gd name="connsiteY2" fmla="*/ 4401205 h 4401205"/>
              <a:gd name="connsiteX3" fmla="*/ 0 w 6464877"/>
              <a:gd name="connsiteY3" fmla="*/ 4401205 h 4401205"/>
              <a:gd name="connsiteX4" fmla="*/ 0 w 6464877"/>
              <a:gd name="connsiteY4" fmla="*/ 0 h 4401205"/>
              <a:gd name="connsiteX0" fmla="*/ 0 w 6464877"/>
              <a:gd name="connsiteY0" fmla="*/ 0 h 4401205"/>
              <a:gd name="connsiteX1" fmla="*/ 6464877 w 6464877"/>
              <a:gd name="connsiteY1" fmla="*/ 0 h 4401205"/>
              <a:gd name="connsiteX2" fmla="*/ 6464877 w 6464877"/>
              <a:gd name="connsiteY2" fmla="*/ 4401205 h 4401205"/>
              <a:gd name="connsiteX3" fmla="*/ 0 w 6464877"/>
              <a:gd name="connsiteY3" fmla="*/ 4401205 h 4401205"/>
              <a:gd name="connsiteX4" fmla="*/ 0 w 6464877"/>
              <a:gd name="connsiteY4" fmla="*/ 0 h 4401205"/>
              <a:gd name="connsiteX0" fmla="*/ 0 w 6464877"/>
              <a:gd name="connsiteY0" fmla="*/ 0 h 4401205"/>
              <a:gd name="connsiteX1" fmla="*/ 6464877 w 6464877"/>
              <a:gd name="connsiteY1" fmla="*/ 0 h 4401205"/>
              <a:gd name="connsiteX2" fmla="*/ 6464877 w 6464877"/>
              <a:gd name="connsiteY2" fmla="*/ 4401205 h 4401205"/>
              <a:gd name="connsiteX3" fmla="*/ 0 w 6464877"/>
              <a:gd name="connsiteY3" fmla="*/ 4401205 h 4401205"/>
              <a:gd name="connsiteX4" fmla="*/ 0 w 6464877"/>
              <a:gd name="connsiteY4" fmla="*/ 0 h 4401205"/>
              <a:gd name="connsiteX0" fmla="*/ 0 w 6464877"/>
              <a:gd name="connsiteY0" fmla="*/ 2174 h 4403379"/>
              <a:gd name="connsiteX1" fmla="*/ 1133991 w 6464877"/>
              <a:gd name="connsiteY1" fmla="*/ 0 h 4403379"/>
              <a:gd name="connsiteX2" fmla="*/ 6464877 w 6464877"/>
              <a:gd name="connsiteY2" fmla="*/ 2174 h 4403379"/>
              <a:gd name="connsiteX3" fmla="*/ 6464877 w 6464877"/>
              <a:gd name="connsiteY3" fmla="*/ 4403379 h 4403379"/>
              <a:gd name="connsiteX4" fmla="*/ 0 w 6464877"/>
              <a:gd name="connsiteY4" fmla="*/ 4403379 h 4403379"/>
              <a:gd name="connsiteX5" fmla="*/ 0 w 6464877"/>
              <a:gd name="connsiteY5" fmla="*/ 2174 h 4403379"/>
              <a:gd name="connsiteX0" fmla="*/ 0 w 6464877"/>
              <a:gd name="connsiteY0" fmla="*/ 2174 h 4403379"/>
              <a:gd name="connsiteX1" fmla="*/ 1133991 w 6464877"/>
              <a:gd name="connsiteY1" fmla="*/ 0 h 4403379"/>
              <a:gd name="connsiteX2" fmla="*/ 6464877 w 6464877"/>
              <a:gd name="connsiteY2" fmla="*/ 2174 h 4403379"/>
              <a:gd name="connsiteX3" fmla="*/ 6464877 w 6464877"/>
              <a:gd name="connsiteY3" fmla="*/ 4403379 h 4403379"/>
              <a:gd name="connsiteX4" fmla="*/ 0 w 6464877"/>
              <a:gd name="connsiteY4" fmla="*/ 4403379 h 4403379"/>
              <a:gd name="connsiteX5" fmla="*/ 0 w 6464877"/>
              <a:gd name="connsiteY5" fmla="*/ 2174 h 4403379"/>
              <a:gd name="connsiteX0" fmla="*/ 0 w 6464877"/>
              <a:gd name="connsiteY0" fmla="*/ 18952 h 4420157"/>
              <a:gd name="connsiteX1" fmla="*/ 1696053 w 6464877"/>
              <a:gd name="connsiteY1" fmla="*/ 0 h 4420157"/>
              <a:gd name="connsiteX2" fmla="*/ 6464877 w 6464877"/>
              <a:gd name="connsiteY2" fmla="*/ 18952 h 4420157"/>
              <a:gd name="connsiteX3" fmla="*/ 6464877 w 6464877"/>
              <a:gd name="connsiteY3" fmla="*/ 4420157 h 4420157"/>
              <a:gd name="connsiteX4" fmla="*/ 0 w 6464877"/>
              <a:gd name="connsiteY4" fmla="*/ 4420157 h 4420157"/>
              <a:gd name="connsiteX5" fmla="*/ 0 w 6464877"/>
              <a:gd name="connsiteY5" fmla="*/ 18952 h 4420157"/>
              <a:gd name="connsiteX0" fmla="*/ 0 w 6464877"/>
              <a:gd name="connsiteY0" fmla="*/ 0 h 4401205"/>
              <a:gd name="connsiteX1" fmla="*/ 1704442 w 6464877"/>
              <a:gd name="connsiteY1" fmla="*/ 14604 h 4401205"/>
              <a:gd name="connsiteX2" fmla="*/ 6464877 w 6464877"/>
              <a:gd name="connsiteY2" fmla="*/ 0 h 4401205"/>
              <a:gd name="connsiteX3" fmla="*/ 6464877 w 6464877"/>
              <a:gd name="connsiteY3" fmla="*/ 4401205 h 4401205"/>
              <a:gd name="connsiteX4" fmla="*/ 0 w 6464877"/>
              <a:gd name="connsiteY4" fmla="*/ 4401205 h 4401205"/>
              <a:gd name="connsiteX5" fmla="*/ 0 w 6464877"/>
              <a:gd name="connsiteY5" fmla="*/ 0 h 4401205"/>
              <a:gd name="connsiteX0" fmla="*/ 0 w 6464877"/>
              <a:gd name="connsiteY0" fmla="*/ 0 h 4401205"/>
              <a:gd name="connsiteX1" fmla="*/ 1704442 w 6464877"/>
              <a:gd name="connsiteY1" fmla="*/ 14604 h 4401205"/>
              <a:gd name="connsiteX2" fmla="*/ 6464877 w 6464877"/>
              <a:gd name="connsiteY2" fmla="*/ 0 h 4401205"/>
              <a:gd name="connsiteX3" fmla="*/ 6464877 w 6464877"/>
              <a:gd name="connsiteY3" fmla="*/ 4401205 h 4401205"/>
              <a:gd name="connsiteX4" fmla="*/ 0 w 6464877"/>
              <a:gd name="connsiteY4" fmla="*/ 4401205 h 4401205"/>
              <a:gd name="connsiteX5" fmla="*/ 91440 w 6464877"/>
              <a:gd name="connsiteY5" fmla="*/ 91440 h 4401205"/>
              <a:gd name="connsiteX0" fmla="*/ 0 w 6464877"/>
              <a:gd name="connsiteY0" fmla="*/ 0 h 4401205"/>
              <a:gd name="connsiteX1" fmla="*/ 1704442 w 6464877"/>
              <a:gd name="connsiteY1" fmla="*/ 14604 h 4401205"/>
              <a:gd name="connsiteX2" fmla="*/ 6464877 w 6464877"/>
              <a:gd name="connsiteY2" fmla="*/ 0 h 4401205"/>
              <a:gd name="connsiteX3" fmla="*/ 6464877 w 6464877"/>
              <a:gd name="connsiteY3" fmla="*/ 4401205 h 4401205"/>
              <a:gd name="connsiteX4" fmla="*/ 0 w 6464877"/>
              <a:gd name="connsiteY4" fmla="*/ 4401205 h 4401205"/>
              <a:gd name="connsiteX5" fmla="*/ 15939 w 6464877"/>
              <a:gd name="connsiteY5" fmla="*/ 66273 h 4401205"/>
              <a:gd name="connsiteX0" fmla="*/ 0 w 6464877"/>
              <a:gd name="connsiteY0" fmla="*/ 0 h 4401205"/>
              <a:gd name="connsiteX1" fmla="*/ 1687664 w 6464877"/>
              <a:gd name="connsiteY1" fmla="*/ 6215 h 4401205"/>
              <a:gd name="connsiteX2" fmla="*/ 6464877 w 6464877"/>
              <a:gd name="connsiteY2" fmla="*/ 0 h 4401205"/>
              <a:gd name="connsiteX3" fmla="*/ 6464877 w 6464877"/>
              <a:gd name="connsiteY3" fmla="*/ 4401205 h 4401205"/>
              <a:gd name="connsiteX4" fmla="*/ 0 w 6464877"/>
              <a:gd name="connsiteY4" fmla="*/ 4401205 h 4401205"/>
              <a:gd name="connsiteX5" fmla="*/ 15939 w 6464877"/>
              <a:gd name="connsiteY5" fmla="*/ 66273 h 4401205"/>
              <a:gd name="connsiteX0" fmla="*/ 0 w 6464877"/>
              <a:gd name="connsiteY0" fmla="*/ 0 h 4401205"/>
              <a:gd name="connsiteX1" fmla="*/ 6464877 w 6464877"/>
              <a:gd name="connsiteY1" fmla="*/ 0 h 4401205"/>
              <a:gd name="connsiteX2" fmla="*/ 6464877 w 6464877"/>
              <a:gd name="connsiteY2" fmla="*/ 4401205 h 4401205"/>
              <a:gd name="connsiteX3" fmla="*/ 0 w 6464877"/>
              <a:gd name="connsiteY3" fmla="*/ 4401205 h 4401205"/>
              <a:gd name="connsiteX4" fmla="*/ 15939 w 6464877"/>
              <a:gd name="connsiteY4" fmla="*/ 66273 h 4401205"/>
              <a:gd name="connsiteX0" fmla="*/ 839 w 6465716"/>
              <a:gd name="connsiteY0" fmla="*/ 0 h 4401205"/>
              <a:gd name="connsiteX1" fmla="*/ 6465716 w 6465716"/>
              <a:gd name="connsiteY1" fmla="*/ 0 h 4401205"/>
              <a:gd name="connsiteX2" fmla="*/ 6465716 w 6465716"/>
              <a:gd name="connsiteY2" fmla="*/ 4401205 h 4401205"/>
              <a:gd name="connsiteX3" fmla="*/ 839 w 6465716"/>
              <a:gd name="connsiteY3" fmla="*/ 4401205 h 4401205"/>
              <a:gd name="connsiteX4" fmla="*/ 0 w 6465716"/>
              <a:gd name="connsiteY4" fmla="*/ 24328 h 4401205"/>
              <a:gd name="connsiteX0" fmla="*/ 839 w 6465716"/>
              <a:gd name="connsiteY0" fmla="*/ 0 h 4401205"/>
              <a:gd name="connsiteX1" fmla="*/ 6465716 w 6465716"/>
              <a:gd name="connsiteY1" fmla="*/ 0 h 4401205"/>
              <a:gd name="connsiteX2" fmla="*/ 6465716 w 6465716"/>
              <a:gd name="connsiteY2" fmla="*/ 4401205 h 4401205"/>
              <a:gd name="connsiteX3" fmla="*/ 839 w 6465716"/>
              <a:gd name="connsiteY3" fmla="*/ 4401205 h 4401205"/>
              <a:gd name="connsiteX4" fmla="*/ 0 w 6465716"/>
              <a:gd name="connsiteY4" fmla="*/ 24328 h 4401205"/>
              <a:gd name="connsiteX5" fmla="*/ 839 w 6465716"/>
              <a:gd name="connsiteY5" fmla="*/ 0 h 4401205"/>
              <a:gd name="connsiteX0" fmla="*/ 839 w 6465716"/>
              <a:gd name="connsiteY0" fmla="*/ 2174 h 4403379"/>
              <a:gd name="connsiteX1" fmla="*/ 1067718 w 6465716"/>
              <a:gd name="connsiteY1" fmla="*/ 0 h 4403379"/>
              <a:gd name="connsiteX2" fmla="*/ 6465716 w 6465716"/>
              <a:gd name="connsiteY2" fmla="*/ 2174 h 4403379"/>
              <a:gd name="connsiteX3" fmla="*/ 6465716 w 6465716"/>
              <a:gd name="connsiteY3" fmla="*/ 4403379 h 4403379"/>
              <a:gd name="connsiteX4" fmla="*/ 839 w 6465716"/>
              <a:gd name="connsiteY4" fmla="*/ 4403379 h 4403379"/>
              <a:gd name="connsiteX5" fmla="*/ 0 w 6465716"/>
              <a:gd name="connsiteY5" fmla="*/ 26502 h 4403379"/>
              <a:gd name="connsiteX6" fmla="*/ 839 w 6465716"/>
              <a:gd name="connsiteY6" fmla="*/ 2174 h 4403379"/>
              <a:gd name="connsiteX0" fmla="*/ 1067718 w 6465716"/>
              <a:gd name="connsiteY0" fmla="*/ 0 h 4403379"/>
              <a:gd name="connsiteX1" fmla="*/ 6465716 w 6465716"/>
              <a:gd name="connsiteY1" fmla="*/ 2174 h 4403379"/>
              <a:gd name="connsiteX2" fmla="*/ 6465716 w 6465716"/>
              <a:gd name="connsiteY2" fmla="*/ 4403379 h 4403379"/>
              <a:gd name="connsiteX3" fmla="*/ 839 w 6465716"/>
              <a:gd name="connsiteY3" fmla="*/ 4403379 h 4403379"/>
              <a:gd name="connsiteX4" fmla="*/ 0 w 6465716"/>
              <a:gd name="connsiteY4" fmla="*/ 26502 h 4403379"/>
              <a:gd name="connsiteX5" fmla="*/ 839 w 6465716"/>
              <a:gd name="connsiteY5" fmla="*/ 2174 h 4403379"/>
              <a:gd name="connsiteX6" fmla="*/ 1159158 w 6465716"/>
              <a:gd name="connsiteY6" fmla="*/ 91440 h 4403379"/>
              <a:gd name="connsiteX0" fmla="*/ 1067718 w 6465716"/>
              <a:gd name="connsiteY0" fmla="*/ 9228 h 4412607"/>
              <a:gd name="connsiteX1" fmla="*/ 6465716 w 6465716"/>
              <a:gd name="connsiteY1" fmla="*/ 11402 h 4412607"/>
              <a:gd name="connsiteX2" fmla="*/ 6465716 w 6465716"/>
              <a:gd name="connsiteY2" fmla="*/ 4412607 h 4412607"/>
              <a:gd name="connsiteX3" fmla="*/ 839 w 6465716"/>
              <a:gd name="connsiteY3" fmla="*/ 4412607 h 4412607"/>
              <a:gd name="connsiteX4" fmla="*/ 0 w 6465716"/>
              <a:gd name="connsiteY4" fmla="*/ 35730 h 4412607"/>
              <a:gd name="connsiteX5" fmla="*/ 839 w 6465716"/>
              <a:gd name="connsiteY5" fmla="*/ 11402 h 4412607"/>
              <a:gd name="connsiteX6" fmla="*/ 924266 w 6465716"/>
              <a:gd name="connsiteY6" fmla="*/ 0 h 4412607"/>
              <a:gd name="connsiteX0" fmla="*/ 1143219 w 6465716"/>
              <a:gd name="connsiteY0" fmla="*/ 0 h 5535893"/>
              <a:gd name="connsiteX1" fmla="*/ 6465716 w 6465716"/>
              <a:gd name="connsiteY1" fmla="*/ 1134688 h 5535893"/>
              <a:gd name="connsiteX2" fmla="*/ 6465716 w 6465716"/>
              <a:gd name="connsiteY2" fmla="*/ 5535893 h 5535893"/>
              <a:gd name="connsiteX3" fmla="*/ 839 w 6465716"/>
              <a:gd name="connsiteY3" fmla="*/ 5535893 h 5535893"/>
              <a:gd name="connsiteX4" fmla="*/ 0 w 6465716"/>
              <a:gd name="connsiteY4" fmla="*/ 1159016 h 5535893"/>
              <a:gd name="connsiteX5" fmla="*/ 839 w 6465716"/>
              <a:gd name="connsiteY5" fmla="*/ 1134688 h 5535893"/>
              <a:gd name="connsiteX6" fmla="*/ 924266 w 6465716"/>
              <a:gd name="connsiteY6" fmla="*/ 1123286 h 5535893"/>
              <a:gd name="connsiteX0" fmla="*/ 1143219 w 6465716"/>
              <a:gd name="connsiteY0" fmla="*/ 0 h 5535893"/>
              <a:gd name="connsiteX1" fmla="*/ 6465716 w 6465716"/>
              <a:gd name="connsiteY1" fmla="*/ 1134688 h 5535893"/>
              <a:gd name="connsiteX2" fmla="*/ 6465716 w 6465716"/>
              <a:gd name="connsiteY2" fmla="*/ 5535893 h 5535893"/>
              <a:gd name="connsiteX3" fmla="*/ 839 w 6465716"/>
              <a:gd name="connsiteY3" fmla="*/ 5535893 h 5535893"/>
              <a:gd name="connsiteX4" fmla="*/ 0 w 6465716"/>
              <a:gd name="connsiteY4" fmla="*/ 1159016 h 5535893"/>
              <a:gd name="connsiteX5" fmla="*/ 839 w 6465716"/>
              <a:gd name="connsiteY5" fmla="*/ 1134688 h 5535893"/>
              <a:gd name="connsiteX6" fmla="*/ 1184325 w 6465716"/>
              <a:gd name="connsiteY6" fmla="*/ 1140064 h 5535893"/>
              <a:gd name="connsiteX0" fmla="*/ 1143219 w 6465716"/>
              <a:gd name="connsiteY0" fmla="*/ 0 h 5535893"/>
              <a:gd name="connsiteX1" fmla="*/ 6465716 w 6465716"/>
              <a:gd name="connsiteY1" fmla="*/ 1134688 h 5535893"/>
              <a:gd name="connsiteX2" fmla="*/ 6465716 w 6465716"/>
              <a:gd name="connsiteY2" fmla="*/ 5535893 h 5535893"/>
              <a:gd name="connsiteX3" fmla="*/ 839 w 6465716"/>
              <a:gd name="connsiteY3" fmla="*/ 5535893 h 5535893"/>
              <a:gd name="connsiteX4" fmla="*/ 0 w 6465716"/>
              <a:gd name="connsiteY4" fmla="*/ 1159016 h 5535893"/>
              <a:gd name="connsiteX5" fmla="*/ 839 w 6465716"/>
              <a:gd name="connsiteY5" fmla="*/ 1134688 h 5535893"/>
              <a:gd name="connsiteX6" fmla="*/ 1184325 w 6465716"/>
              <a:gd name="connsiteY6" fmla="*/ 1140064 h 5535893"/>
              <a:gd name="connsiteX7" fmla="*/ 1143219 w 6465716"/>
              <a:gd name="connsiteY7" fmla="*/ 0 h 5535893"/>
              <a:gd name="connsiteX0" fmla="*/ 1143219 w 6465716"/>
              <a:gd name="connsiteY0" fmla="*/ 0 h 5535893"/>
              <a:gd name="connsiteX1" fmla="*/ 6465716 w 6465716"/>
              <a:gd name="connsiteY1" fmla="*/ 1134688 h 5535893"/>
              <a:gd name="connsiteX2" fmla="*/ 6465716 w 6465716"/>
              <a:gd name="connsiteY2" fmla="*/ 5535893 h 5535893"/>
              <a:gd name="connsiteX3" fmla="*/ 839 w 6465716"/>
              <a:gd name="connsiteY3" fmla="*/ 5535893 h 5535893"/>
              <a:gd name="connsiteX4" fmla="*/ 0 w 6465716"/>
              <a:gd name="connsiteY4" fmla="*/ 1159016 h 5535893"/>
              <a:gd name="connsiteX5" fmla="*/ 839 w 6465716"/>
              <a:gd name="connsiteY5" fmla="*/ 1134688 h 5535893"/>
              <a:gd name="connsiteX6" fmla="*/ 1142380 w 6465716"/>
              <a:gd name="connsiteY6" fmla="*/ 1148453 h 5535893"/>
              <a:gd name="connsiteX7" fmla="*/ 1143219 w 6465716"/>
              <a:gd name="connsiteY7" fmla="*/ 0 h 5535893"/>
              <a:gd name="connsiteX0" fmla="*/ 1143219 w 6465716"/>
              <a:gd name="connsiteY0" fmla="*/ 0 h 5359724"/>
              <a:gd name="connsiteX1" fmla="*/ 6465716 w 6465716"/>
              <a:gd name="connsiteY1" fmla="*/ 958519 h 5359724"/>
              <a:gd name="connsiteX2" fmla="*/ 6465716 w 6465716"/>
              <a:gd name="connsiteY2" fmla="*/ 5359724 h 5359724"/>
              <a:gd name="connsiteX3" fmla="*/ 839 w 6465716"/>
              <a:gd name="connsiteY3" fmla="*/ 5359724 h 5359724"/>
              <a:gd name="connsiteX4" fmla="*/ 0 w 6465716"/>
              <a:gd name="connsiteY4" fmla="*/ 982847 h 5359724"/>
              <a:gd name="connsiteX5" fmla="*/ 839 w 6465716"/>
              <a:gd name="connsiteY5" fmla="*/ 958519 h 5359724"/>
              <a:gd name="connsiteX6" fmla="*/ 1142380 w 6465716"/>
              <a:gd name="connsiteY6" fmla="*/ 972284 h 5359724"/>
              <a:gd name="connsiteX7" fmla="*/ 1143219 w 6465716"/>
              <a:gd name="connsiteY7" fmla="*/ 0 h 5359724"/>
              <a:gd name="connsiteX0" fmla="*/ 1143219 w 6465716"/>
              <a:gd name="connsiteY0" fmla="*/ 0 h 5359724"/>
              <a:gd name="connsiteX1" fmla="*/ 6465716 w 6465716"/>
              <a:gd name="connsiteY1" fmla="*/ 35730 h 5359724"/>
              <a:gd name="connsiteX2" fmla="*/ 6465716 w 6465716"/>
              <a:gd name="connsiteY2" fmla="*/ 5359724 h 5359724"/>
              <a:gd name="connsiteX3" fmla="*/ 839 w 6465716"/>
              <a:gd name="connsiteY3" fmla="*/ 5359724 h 5359724"/>
              <a:gd name="connsiteX4" fmla="*/ 0 w 6465716"/>
              <a:gd name="connsiteY4" fmla="*/ 982847 h 5359724"/>
              <a:gd name="connsiteX5" fmla="*/ 839 w 6465716"/>
              <a:gd name="connsiteY5" fmla="*/ 958519 h 5359724"/>
              <a:gd name="connsiteX6" fmla="*/ 1142380 w 6465716"/>
              <a:gd name="connsiteY6" fmla="*/ 972284 h 5359724"/>
              <a:gd name="connsiteX7" fmla="*/ 1143219 w 6465716"/>
              <a:gd name="connsiteY7" fmla="*/ 0 h 5359724"/>
              <a:gd name="connsiteX0" fmla="*/ 1143219 w 6465716"/>
              <a:gd name="connsiteY0" fmla="*/ 0 h 5359724"/>
              <a:gd name="connsiteX1" fmla="*/ 6465716 w 6465716"/>
              <a:gd name="connsiteY1" fmla="*/ 35730 h 5359724"/>
              <a:gd name="connsiteX2" fmla="*/ 6465716 w 6465716"/>
              <a:gd name="connsiteY2" fmla="*/ 5359724 h 5359724"/>
              <a:gd name="connsiteX3" fmla="*/ 839 w 6465716"/>
              <a:gd name="connsiteY3" fmla="*/ 5359724 h 5359724"/>
              <a:gd name="connsiteX4" fmla="*/ 0 w 6465716"/>
              <a:gd name="connsiteY4" fmla="*/ 982847 h 5359724"/>
              <a:gd name="connsiteX5" fmla="*/ 839 w 6465716"/>
              <a:gd name="connsiteY5" fmla="*/ 983686 h 5359724"/>
              <a:gd name="connsiteX6" fmla="*/ 1142380 w 6465716"/>
              <a:gd name="connsiteY6" fmla="*/ 972284 h 5359724"/>
              <a:gd name="connsiteX7" fmla="*/ 1143219 w 6465716"/>
              <a:gd name="connsiteY7" fmla="*/ 0 h 535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65716" h="5359724">
                <a:moveTo>
                  <a:pt x="1143219" y="0"/>
                </a:moveTo>
                <a:lnTo>
                  <a:pt x="6465716" y="35730"/>
                </a:lnTo>
                <a:lnTo>
                  <a:pt x="6465716" y="5359724"/>
                </a:lnTo>
                <a:lnTo>
                  <a:pt x="839" y="5359724"/>
                </a:lnTo>
                <a:cubicBezTo>
                  <a:pt x="839" y="3892656"/>
                  <a:pt x="0" y="982847"/>
                  <a:pt x="0" y="982847"/>
                </a:cubicBezTo>
                <a:cubicBezTo>
                  <a:pt x="280" y="974738"/>
                  <a:pt x="559" y="991795"/>
                  <a:pt x="839" y="983686"/>
                </a:cubicBezTo>
                <a:lnTo>
                  <a:pt x="1142380" y="972284"/>
                </a:lnTo>
                <a:cubicBezTo>
                  <a:pt x="1142660" y="589466"/>
                  <a:pt x="1142939" y="382818"/>
                  <a:pt x="1143219" y="0"/>
                </a:cubicBezTo>
                <a:close/>
              </a:path>
            </a:pathLst>
          </a:custGeom>
        </p:spPr>
        <p:txBody>
          <a:bodyPr wrap="square">
            <a:spAutoFit/>
          </a:bodyPr>
          <a:lstStyle/>
          <a:p>
            <a:r>
              <a:rPr lang="en-US" sz="1200" b="1" spc="50" dirty="0" smtClean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	</a:t>
            </a:r>
            <a:r>
              <a:rPr lang="en-US" sz="12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 </a:t>
            </a:r>
            <a:r>
              <a:rPr lang="en-US" sz="1200" b="1" spc="50" dirty="0" smtClean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  </a:t>
            </a:r>
          </a:p>
          <a:p>
            <a:r>
              <a:rPr lang="en-US" sz="20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	</a:t>
            </a:r>
            <a:r>
              <a:rPr lang="en-US" sz="2000" b="1" spc="50" dirty="0" smtClean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   Saturday</a:t>
            </a:r>
            <a:r>
              <a:rPr lang="en-US" sz="20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, April </a:t>
            </a:r>
            <a:r>
              <a:rPr lang="en-US" sz="2000" b="1" spc="50" dirty="0" smtClean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27, 2013 </a:t>
            </a:r>
          </a:p>
          <a:p>
            <a:r>
              <a:rPr lang="en-US" sz="20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	</a:t>
            </a:r>
            <a:r>
              <a:rPr lang="en-US" sz="2000" b="1" spc="50" dirty="0" smtClean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   At </a:t>
            </a:r>
            <a:r>
              <a:rPr lang="en-US" sz="20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Hemlock </a:t>
            </a:r>
            <a:r>
              <a:rPr lang="en-US" sz="2000" b="1" spc="50" dirty="0" smtClean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Golf Course, Walnut Cove 	  	   Shotgun </a:t>
            </a:r>
            <a:r>
              <a:rPr lang="en-US" sz="20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start at </a:t>
            </a:r>
            <a:r>
              <a:rPr lang="en-US" sz="2000" b="1" spc="50" dirty="0" smtClean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9am sharp</a:t>
            </a:r>
            <a:endParaRPr lang="en-US" sz="2000" b="1" spc="50" dirty="0">
              <a:ln w="11430">
                <a:solidFill>
                  <a:schemeClr val="tx1">
                    <a:alpha val="25000"/>
                  </a:schemeClr>
                </a:solidFill>
              </a:ln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erpetua" pitchFamily="18" charset="0"/>
            </a:endParaRPr>
          </a:p>
          <a:p>
            <a:endParaRPr lang="en-US" sz="1200" b="1" spc="50" dirty="0">
              <a:ln w="11430">
                <a:solidFill>
                  <a:schemeClr val="tx1">
                    <a:alpha val="25000"/>
                  </a:schemeClr>
                </a:solidFill>
              </a:ln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erpetua" pitchFamily="18" charset="0"/>
            </a:endParaRPr>
          </a:p>
          <a:p>
            <a:r>
              <a:rPr lang="en-US" sz="2000" b="1" spc="50" dirty="0" smtClean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$</a:t>
            </a:r>
            <a:r>
              <a:rPr lang="en-US" sz="20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240 team or $60 </a:t>
            </a:r>
            <a:r>
              <a:rPr lang="en-US" sz="2000" b="1" spc="50" dirty="0" smtClean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individuals. Monetary </a:t>
            </a:r>
            <a:r>
              <a:rPr lang="en-US" sz="20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prizes for 1st and 2nd </a:t>
            </a:r>
            <a:r>
              <a:rPr lang="en-US" sz="2000" b="1" spc="50" dirty="0" smtClean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place. Free </a:t>
            </a:r>
            <a:r>
              <a:rPr lang="en-US" sz="20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drinks on course and </a:t>
            </a:r>
            <a:r>
              <a:rPr lang="en-US" sz="2000" b="1" spc="50" dirty="0" smtClean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lunch afterward </a:t>
            </a:r>
          </a:p>
          <a:p>
            <a:endParaRPr lang="en-US" sz="1200" b="1" spc="50" dirty="0" smtClean="0">
              <a:ln w="11430">
                <a:solidFill>
                  <a:schemeClr val="tx1">
                    <a:alpha val="25000"/>
                  </a:schemeClr>
                </a:solidFill>
              </a:ln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erpetua" pitchFamily="18" charset="0"/>
            </a:endParaRPr>
          </a:p>
          <a:p>
            <a:r>
              <a:rPr lang="en-US" sz="12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USE BACK OF FORM TO </a:t>
            </a:r>
            <a:r>
              <a:rPr lang="en-US" sz="1200" b="1" spc="50" dirty="0" smtClean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PARTICIPATE</a:t>
            </a:r>
            <a:r>
              <a:rPr lang="en-US" sz="12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:</a:t>
            </a:r>
          </a:p>
          <a:p>
            <a:pPr eaLnBrk="0" hangingPunct="0"/>
            <a:r>
              <a:rPr lang="en-US" sz="12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Return your form to your contact or send to: </a:t>
            </a:r>
          </a:p>
          <a:p>
            <a:pPr eaLnBrk="0" hangingPunct="0"/>
            <a:r>
              <a:rPr lang="en-US" sz="1200" b="1" spc="50" dirty="0">
                <a:ln w="11430">
                  <a:solidFill>
                    <a:schemeClr val="tx1">
                      <a:alpha val="25000"/>
                    </a:schemeClr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erpetua" pitchFamily="18" charset="0"/>
              </a:rPr>
              <a:t>Walnut Cove Masonic Lodge 629, PO Box 894, Walnut Cove, North Carolina 27052 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61530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195073" y="5036403"/>
            <a:ext cx="67297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defTabSz="10175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8000" indent="-50800" algn="l" defTabSz="10175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17588" indent="-103188" algn="l" defTabSz="10175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7175" indent="-155575" algn="l" defTabSz="10175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36763" indent="-207963" algn="l" defTabSz="10175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Char char="§"/>
            </a:pPr>
            <a:r>
              <a:rPr lang="en-US" sz="1200" dirty="0" smtClean="0">
                <a:latin typeface="Century Gothic" pitchFamily="34" charset="0"/>
              </a:rPr>
              <a:t>  Sponsors have names prominently displayed before and during the golf Tournament 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1200" dirty="0" smtClean="0">
                <a:latin typeface="Century Gothic" pitchFamily="34" charset="0"/>
              </a:rPr>
              <a:t>  Checks </a:t>
            </a:r>
            <a:r>
              <a:rPr lang="en-US" sz="1200" dirty="0">
                <a:latin typeface="Century Gothic" pitchFamily="34" charset="0"/>
              </a:rPr>
              <a:t>are made payable to: Walnut Cove Masonic Lodge 629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1200" dirty="0">
                <a:latin typeface="Century Gothic" pitchFamily="34" charset="0"/>
              </a:rPr>
              <a:t>  Mail to Walnut Cove Masonic Lodge 629, PO Box 894, Walnut Cove, NC 27052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1200" dirty="0">
                <a:latin typeface="Century Gothic" pitchFamily="34" charset="0"/>
              </a:rPr>
              <a:t>  All donations to the Masonic Home and Charities are tax </a:t>
            </a:r>
            <a:r>
              <a:rPr lang="en-US" sz="1200" dirty="0" smtClean="0">
                <a:latin typeface="Century Gothic" pitchFamily="34" charset="0"/>
              </a:rPr>
              <a:t>deductible</a:t>
            </a:r>
            <a:endParaRPr lang="en-US" sz="1200" dirty="0">
              <a:latin typeface="Century Gothic" pitchFamily="34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1143000" y="3402449"/>
            <a:ext cx="6849311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defTabSz="10175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8000" indent="-50800" algn="l" defTabSz="10175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17588" indent="-103188" algn="l" defTabSz="10175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7175" indent="-155575" algn="l" defTabSz="10175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36763" indent="-207963" algn="l" defTabSz="10175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r>
              <a:rPr lang="en-US" sz="1400" dirty="0">
                <a:latin typeface="Aldine721 BT"/>
              </a:rPr>
              <a:t>Golf Team:</a:t>
            </a:r>
          </a:p>
          <a:p>
            <a:pPr eaLnBrk="1" hangingPunct="1"/>
            <a:r>
              <a:rPr lang="en-US" sz="1400" dirty="0">
                <a:latin typeface="Aldine721 BT"/>
              </a:rPr>
              <a:t>Captain: </a:t>
            </a:r>
            <a:r>
              <a:rPr lang="en-US" sz="1400" u="sng" dirty="0">
                <a:latin typeface="Aldine721 BT"/>
              </a:rPr>
              <a:t>			</a:t>
            </a:r>
            <a:r>
              <a:rPr lang="en-US" sz="1400" dirty="0">
                <a:latin typeface="Aldine721 BT"/>
              </a:rPr>
              <a:t>Fee Enclosed:   </a:t>
            </a:r>
            <a:r>
              <a:rPr lang="en-US" sz="1400" u="sng" dirty="0">
                <a:latin typeface="Aldine721 BT"/>
              </a:rPr>
              <a:t>         </a:t>
            </a:r>
            <a:r>
              <a:rPr lang="en-US" sz="1400" dirty="0">
                <a:latin typeface="Aldine721 BT"/>
              </a:rPr>
              <a:t> Pay before play: </a:t>
            </a:r>
            <a:r>
              <a:rPr lang="en-US" sz="1400" u="sng" dirty="0">
                <a:latin typeface="Aldine721 BT"/>
              </a:rPr>
              <a:t>    </a:t>
            </a:r>
            <a:r>
              <a:rPr lang="en-US" sz="1400" u="sng" dirty="0" smtClean="0">
                <a:latin typeface="Aldine721 BT"/>
              </a:rPr>
              <a:t>   </a:t>
            </a:r>
            <a:endParaRPr lang="en-US" sz="1400" u="sng" dirty="0">
              <a:latin typeface="Aldine721 BT"/>
            </a:endParaRPr>
          </a:p>
          <a:p>
            <a:pPr eaLnBrk="1" hangingPunct="1"/>
            <a:r>
              <a:rPr lang="en-US" sz="1400" dirty="0">
                <a:latin typeface="Aldine721 BT"/>
              </a:rPr>
              <a:t>Player:  </a:t>
            </a:r>
            <a:r>
              <a:rPr lang="en-US" sz="1400" u="sng" dirty="0">
                <a:latin typeface="Aldine721 BT"/>
              </a:rPr>
              <a:t>			</a:t>
            </a:r>
            <a:r>
              <a:rPr lang="en-US" sz="1400" dirty="0">
                <a:latin typeface="Aldine721 BT"/>
              </a:rPr>
              <a:t>Fee Enclosed:   </a:t>
            </a:r>
            <a:r>
              <a:rPr lang="en-US" sz="1400" u="sng" dirty="0">
                <a:latin typeface="Aldine721 BT"/>
              </a:rPr>
              <a:t>         </a:t>
            </a:r>
            <a:r>
              <a:rPr lang="en-US" sz="1400" dirty="0">
                <a:latin typeface="Aldine721 BT"/>
              </a:rPr>
              <a:t> Pay before play: </a:t>
            </a:r>
            <a:r>
              <a:rPr lang="en-US" sz="1400" u="sng" dirty="0">
                <a:latin typeface="Aldine721 BT"/>
              </a:rPr>
              <a:t>    </a:t>
            </a:r>
            <a:r>
              <a:rPr lang="en-US" sz="1400" u="sng" dirty="0" smtClean="0">
                <a:latin typeface="Aldine721 BT"/>
              </a:rPr>
              <a:t>   </a:t>
            </a:r>
            <a:endParaRPr lang="en-US" sz="1400" u="sng" dirty="0">
              <a:latin typeface="Aldine721 BT"/>
            </a:endParaRPr>
          </a:p>
          <a:p>
            <a:pPr eaLnBrk="1" hangingPunct="1"/>
            <a:r>
              <a:rPr lang="en-US" sz="1400" u="sng" dirty="0">
                <a:latin typeface="Aldine721 BT"/>
              </a:rPr>
              <a:t>P</a:t>
            </a:r>
            <a:r>
              <a:rPr lang="en-US" sz="1400" dirty="0">
                <a:latin typeface="Aldine721 BT"/>
              </a:rPr>
              <a:t>layer:  </a:t>
            </a:r>
            <a:r>
              <a:rPr lang="en-US" sz="1400" u="sng" dirty="0">
                <a:latin typeface="Aldine721 BT"/>
              </a:rPr>
              <a:t>			</a:t>
            </a:r>
            <a:r>
              <a:rPr lang="en-US" sz="1400" dirty="0">
                <a:latin typeface="Aldine721 BT"/>
              </a:rPr>
              <a:t>Fee Enclosed:   </a:t>
            </a:r>
            <a:r>
              <a:rPr lang="en-US" sz="1400" u="sng" dirty="0">
                <a:latin typeface="Aldine721 BT"/>
              </a:rPr>
              <a:t>         </a:t>
            </a:r>
            <a:r>
              <a:rPr lang="en-US" sz="1400" dirty="0">
                <a:latin typeface="Aldine721 BT"/>
              </a:rPr>
              <a:t> Pay before play: </a:t>
            </a:r>
            <a:r>
              <a:rPr lang="en-US" sz="1400" u="sng" dirty="0">
                <a:latin typeface="Aldine721 BT"/>
              </a:rPr>
              <a:t>    </a:t>
            </a:r>
            <a:r>
              <a:rPr lang="en-US" sz="1400" u="sng" dirty="0" smtClean="0">
                <a:latin typeface="Aldine721 BT"/>
              </a:rPr>
              <a:t>   </a:t>
            </a:r>
            <a:endParaRPr lang="en-US" sz="1400" dirty="0">
              <a:latin typeface="Aldine721 BT"/>
            </a:endParaRPr>
          </a:p>
          <a:p>
            <a:pPr eaLnBrk="1" hangingPunct="1"/>
            <a:r>
              <a:rPr lang="en-US" sz="1400" dirty="0">
                <a:latin typeface="Aldine721 BT"/>
              </a:rPr>
              <a:t>Player:  </a:t>
            </a:r>
            <a:r>
              <a:rPr lang="en-US" sz="1400" u="sng" dirty="0">
                <a:latin typeface="Aldine721 BT"/>
              </a:rPr>
              <a:t>			</a:t>
            </a:r>
            <a:r>
              <a:rPr lang="en-US" sz="1400" dirty="0">
                <a:latin typeface="Aldine721 BT"/>
              </a:rPr>
              <a:t>Fee Enclosed:  </a:t>
            </a:r>
            <a:r>
              <a:rPr lang="en-US" sz="1400" dirty="0" smtClean="0">
                <a:latin typeface="Aldine721 BT"/>
              </a:rPr>
              <a:t> </a:t>
            </a:r>
            <a:r>
              <a:rPr lang="en-US" sz="1400" u="sng" dirty="0" smtClean="0">
                <a:latin typeface="Aldine721 BT"/>
              </a:rPr>
              <a:t>         </a:t>
            </a:r>
            <a:r>
              <a:rPr lang="en-US" sz="1400" dirty="0" smtClean="0">
                <a:latin typeface="Aldine721 BT"/>
              </a:rPr>
              <a:t> Pay </a:t>
            </a:r>
            <a:r>
              <a:rPr lang="en-US" sz="1400" dirty="0">
                <a:latin typeface="Aldine721 BT"/>
              </a:rPr>
              <a:t>before play: </a:t>
            </a:r>
            <a:r>
              <a:rPr lang="en-US" sz="1400" u="sng" dirty="0">
                <a:latin typeface="Aldine721 BT"/>
              </a:rPr>
              <a:t>    </a:t>
            </a:r>
            <a:r>
              <a:rPr lang="en-US" sz="1400" u="sng" dirty="0" smtClean="0">
                <a:latin typeface="Aldine721 BT"/>
              </a:rPr>
              <a:t>   </a:t>
            </a:r>
            <a:r>
              <a:rPr lang="en-US" sz="1400" dirty="0" smtClean="0">
                <a:latin typeface="Aldine721 BT"/>
              </a:rPr>
              <a:t>  </a:t>
            </a:r>
            <a:endParaRPr lang="en-US" sz="1400" dirty="0">
              <a:latin typeface="Aldine721 BT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787395" y="2938046"/>
            <a:ext cx="751840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defTabSz="10175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8000" indent="-50800" algn="l" defTabSz="10175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17588" indent="-103188" algn="l" defTabSz="10175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7175" indent="-155575" algn="l" defTabSz="10175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36763" indent="-207963" algn="l" defTabSz="10175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r>
              <a:rPr lang="en-US" sz="1600" b="1" dirty="0">
                <a:latin typeface="Century Gothic" pitchFamily="34" charset="0"/>
              </a:rPr>
              <a:t>Participating in The </a:t>
            </a:r>
            <a:r>
              <a:rPr lang="en-US" sz="1600" b="1" dirty="0" smtClean="0">
                <a:latin typeface="Century Gothic" pitchFamily="34" charset="0"/>
              </a:rPr>
              <a:t>12</a:t>
            </a:r>
            <a:r>
              <a:rPr lang="en-US" sz="1600" b="1" baseline="30000" dirty="0" smtClean="0">
                <a:latin typeface="Century Gothic" pitchFamily="34" charset="0"/>
              </a:rPr>
              <a:t>th</a:t>
            </a:r>
            <a:r>
              <a:rPr lang="en-US" sz="1600" b="1" dirty="0" smtClean="0">
                <a:latin typeface="Century Gothic" pitchFamily="34" charset="0"/>
              </a:rPr>
              <a:t> </a:t>
            </a:r>
            <a:r>
              <a:rPr lang="en-US" sz="1600" b="1" dirty="0">
                <a:latin typeface="Century Gothic" pitchFamily="34" charset="0"/>
              </a:rPr>
              <a:t>Annual J. Arthur Johnson Charity Golf Tournament: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8200" y="978932"/>
            <a:ext cx="4588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 Gothic" pitchFamily="34" charset="0"/>
              </a:rPr>
              <a:t>There are Four </a:t>
            </a:r>
            <a:r>
              <a:rPr lang="en-US" b="1" dirty="0">
                <a:latin typeface="Century Gothic" pitchFamily="34" charset="0"/>
              </a:rPr>
              <a:t>W</a:t>
            </a:r>
            <a:r>
              <a:rPr lang="en-US" b="1" dirty="0" smtClean="0">
                <a:latin typeface="Century Gothic" pitchFamily="34" charset="0"/>
              </a:rPr>
              <a:t>ays to Assist </a:t>
            </a:r>
            <a:r>
              <a:rPr lang="en-US" b="1" dirty="0">
                <a:latin typeface="Century Gothic" pitchFamily="34" charset="0"/>
              </a:rPr>
              <a:t>O</a:t>
            </a:r>
            <a:r>
              <a:rPr lang="en-US" b="1" dirty="0" smtClean="0">
                <a:latin typeface="Century Gothic" pitchFamily="34" charset="0"/>
              </a:rPr>
              <a:t>ur </a:t>
            </a:r>
            <a:r>
              <a:rPr lang="en-US" b="1" dirty="0">
                <a:latin typeface="Century Gothic" pitchFamily="34" charset="0"/>
              </a:rPr>
              <a:t>Y</a:t>
            </a:r>
            <a:r>
              <a:rPr lang="en-US" b="1" dirty="0" smtClean="0">
                <a:latin typeface="Century Gothic" pitchFamily="34" charset="0"/>
              </a:rPr>
              <a:t>outh:</a:t>
            </a:r>
            <a:endParaRPr lang="en-US" b="1" dirty="0">
              <a:latin typeface="Century Gothic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71081" y="1437382"/>
            <a:ext cx="54441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Century Gothic" pitchFamily="34" charset="0"/>
              </a:rPr>
              <a:t>Have fun at our Golf </a:t>
            </a:r>
            <a:r>
              <a:rPr lang="en-US" sz="1600" dirty="0">
                <a:latin typeface="Century Gothic" pitchFamily="34" charset="0"/>
              </a:rPr>
              <a:t>T</a:t>
            </a:r>
            <a:r>
              <a:rPr lang="en-US" sz="1600" dirty="0" smtClean="0">
                <a:latin typeface="Century Gothic" pitchFamily="34" charset="0"/>
              </a:rPr>
              <a:t>ournament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Century Gothic" pitchFamily="34" charset="0"/>
              </a:rPr>
              <a:t>Become a Sponsor $50 or Corporate </a:t>
            </a:r>
            <a:r>
              <a:rPr lang="en-US" sz="1600" dirty="0">
                <a:latin typeface="Century Gothic" pitchFamily="34" charset="0"/>
              </a:rPr>
              <a:t>S</a:t>
            </a:r>
            <a:r>
              <a:rPr lang="en-US" sz="1600" dirty="0" smtClean="0">
                <a:latin typeface="Century Gothic" pitchFamily="34" charset="0"/>
              </a:rPr>
              <a:t>ponsor $100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Century Gothic" pitchFamily="34" charset="0"/>
              </a:rPr>
              <a:t>Buy raffle tickets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Century Gothic" pitchFamily="34" charset="0"/>
              </a:rPr>
              <a:t>Provide a Donation  </a:t>
            </a:r>
            <a:endParaRPr lang="en-US" sz="16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554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22969</TotalTime>
  <Words>134</Words>
  <Application>Microsoft Office PowerPoint</Application>
  <PresentationFormat>On-screen Show (4:3)</PresentationFormat>
  <Paragraphs>33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Apex Analytix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Salvador Souto</dc:creator>
  <cp:lastModifiedBy>George Hicks</cp:lastModifiedBy>
  <cp:revision>38</cp:revision>
  <dcterms:created xsi:type="dcterms:W3CDTF">2012-03-07T13:50:20Z</dcterms:created>
  <dcterms:modified xsi:type="dcterms:W3CDTF">2013-02-22T12:50:14Z</dcterms:modified>
</cp:coreProperties>
</file>